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1"/>
  </p:notesMasterIdLst>
  <p:sldIdLst>
    <p:sldId id="258" r:id="rId3"/>
    <p:sldId id="277" r:id="rId4"/>
    <p:sldId id="262" r:id="rId5"/>
    <p:sldId id="274" r:id="rId6"/>
    <p:sldId id="280" r:id="rId7"/>
    <p:sldId id="282" r:id="rId8"/>
    <p:sldId id="268" r:id="rId9"/>
    <p:sldId id="29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E8E7"/>
    <a:srgbClr val="C5E0B4"/>
    <a:srgbClr val="B9B2BA"/>
    <a:srgbClr val="CAC5CB"/>
    <a:srgbClr val="4A284F"/>
    <a:srgbClr val="CDA6D2"/>
    <a:srgbClr val="9A9A98"/>
    <a:srgbClr val="A0A09E"/>
    <a:srgbClr val="A0A19C"/>
    <a:srgbClr val="C9C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6902" autoAdjust="0"/>
  </p:normalViewPr>
  <p:slideViewPr>
    <p:cSldViewPr snapToGrid="0">
      <p:cViewPr varScale="1">
        <p:scale>
          <a:sx n="74" d="100"/>
          <a:sy n="74" d="100"/>
        </p:scale>
        <p:origin x="104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6D16D1-C06A-411F-82CA-DD4F94EB9CD3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SG"/>
        </a:p>
      </dgm:t>
    </dgm:pt>
    <dgm:pt modelId="{6EEEC917-C4E7-418F-9646-CD33A3A1869C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SG" sz="2800" b="1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rPr>
            <a:t>RUBBISH CHUTE FIRES</a:t>
          </a:r>
        </a:p>
      </dgm:t>
    </dgm:pt>
    <dgm:pt modelId="{83B1261E-BF02-4F87-A79C-EF0D6B8E8354}" type="parTrans" cxnId="{DDC7DD07-5B1B-43B7-86A9-0B84392F5CB4}">
      <dgm:prSet/>
      <dgm:spPr/>
      <dgm:t>
        <a:bodyPr/>
        <a:lstStyle/>
        <a:p>
          <a:endParaRPr lang="en-SG" sz="28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2D43BFAA-53FF-44AA-8556-B74BF85AA0D3}" type="sibTrans" cxnId="{DDC7DD07-5B1B-43B7-86A9-0B84392F5CB4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en-SG" sz="2800">
            <a:solidFill>
              <a:schemeClr val="tx1"/>
            </a:solidFill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18CACBEA-DBD2-4FDD-AF1A-B2F0FCB9AFD9}">
      <dgm:prSet phldrT="[Text]"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SG" sz="2800" b="1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rPr>
            <a:t>INTERNET OF THINGS</a:t>
          </a:r>
        </a:p>
      </dgm:t>
    </dgm:pt>
    <dgm:pt modelId="{351D3557-7005-4287-B51F-B683E7888098}" type="parTrans" cxnId="{D6EBE0DC-70A9-4DD1-A914-2E5FB88E708C}">
      <dgm:prSet/>
      <dgm:spPr/>
      <dgm:t>
        <a:bodyPr/>
        <a:lstStyle/>
        <a:p>
          <a:endParaRPr lang="en-SG" sz="28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ABA02201-8B85-44E6-BC19-5812A5714986}" type="sibTrans" cxnId="{D6EBE0DC-70A9-4DD1-A914-2E5FB88E708C}">
      <dgm:prSet/>
      <dgm:spPr/>
      <dgm:t>
        <a:bodyPr/>
        <a:lstStyle/>
        <a:p>
          <a:endParaRPr lang="en-SG" sz="28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F6C4CCFD-06A7-4FEB-A7DC-6609964BD11D}">
      <dgm:prSet phldrT="[Text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SG" sz="2800" b="1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rPr>
            <a:t>DATA ANALYTICS</a:t>
          </a:r>
        </a:p>
      </dgm:t>
    </dgm:pt>
    <dgm:pt modelId="{F6F49D67-7BD3-43F6-BEBD-566DFE23916E}" type="parTrans" cxnId="{DF5CB50B-D63B-4B75-AD3B-20D07E5BF6A7}">
      <dgm:prSet/>
      <dgm:spPr/>
      <dgm:t>
        <a:bodyPr/>
        <a:lstStyle/>
        <a:p>
          <a:endParaRPr lang="en-SG" sz="28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87CC741B-B3CD-447E-91E4-93A11BD47664}" type="sibTrans" cxnId="{DF5CB50B-D63B-4B75-AD3B-20D07E5BF6A7}">
      <dgm:prSet/>
      <dgm:spPr/>
      <dgm:t>
        <a:bodyPr/>
        <a:lstStyle/>
        <a:p>
          <a:endParaRPr lang="en-SG" sz="28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2379B60A-C9B9-4EBE-A16B-3BFAC9A76EDC}">
      <dgm:prSet custT="1"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en-SG" sz="2800" b="1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rPr>
            <a:t>RESOURCES OPTIMISATION</a:t>
          </a:r>
          <a:endParaRPr lang="en-SG" sz="2800" b="1" dirty="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E36581D5-5428-49A1-933D-F682ACF85C3A}" type="parTrans" cxnId="{9DBAEBC3-9B51-4239-BAFF-0393FAEE9719}">
      <dgm:prSet/>
      <dgm:spPr/>
      <dgm:t>
        <a:bodyPr/>
        <a:lstStyle/>
        <a:p>
          <a:endParaRPr lang="en-SG" sz="28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30DADAB0-DBDE-41CF-953D-03F7DECEA274}" type="sibTrans" cxnId="{9DBAEBC3-9B51-4239-BAFF-0393FAEE9719}">
      <dgm:prSet/>
      <dgm:spPr/>
      <dgm:t>
        <a:bodyPr/>
        <a:lstStyle/>
        <a:p>
          <a:endParaRPr lang="en-SG" sz="28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C51A00F9-7BD0-46E0-BFE6-038612BAD051}" type="pres">
      <dgm:prSet presAssocID="{756D16D1-C06A-411F-82CA-DD4F94EB9CD3}" presName="Name0" presStyleCnt="0">
        <dgm:presLayoutVars>
          <dgm:chMax val="7"/>
          <dgm:chPref val="7"/>
          <dgm:dir/>
        </dgm:presLayoutVars>
      </dgm:prSet>
      <dgm:spPr/>
    </dgm:pt>
    <dgm:pt modelId="{721BB2DF-F5EA-4BFC-81D9-F0C7C47CE1D7}" type="pres">
      <dgm:prSet presAssocID="{756D16D1-C06A-411F-82CA-DD4F94EB9CD3}" presName="Name1" presStyleCnt="0"/>
      <dgm:spPr/>
    </dgm:pt>
    <dgm:pt modelId="{CAA44333-F109-4664-B3AC-899804E29620}" type="pres">
      <dgm:prSet presAssocID="{756D16D1-C06A-411F-82CA-DD4F94EB9CD3}" presName="cycle" presStyleCnt="0"/>
      <dgm:spPr/>
    </dgm:pt>
    <dgm:pt modelId="{74101767-D9C2-4543-A5B5-DE1557717E16}" type="pres">
      <dgm:prSet presAssocID="{756D16D1-C06A-411F-82CA-DD4F94EB9CD3}" presName="srcNode" presStyleLbl="node1" presStyleIdx="0" presStyleCnt="4"/>
      <dgm:spPr/>
    </dgm:pt>
    <dgm:pt modelId="{BE2058B1-D491-48C6-8D07-2AEC0F74F83D}" type="pres">
      <dgm:prSet presAssocID="{756D16D1-C06A-411F-82CA-DD4F94EB9CD3}" presName="conn" presStyleLbl="parChTrans1D2" presStyleIdx="0" presStyleCnt="1"/>
      <dgm:spPr/>
    </dgm:pt>
    <dgm:pt modelId="{8BA5ECD5-98BD-4227-A3A8-5D087B446FE6}" type="pres">
      <dgm:prSet presAssocID="{756D16D1-C06A-411F-82CA-DD4F94EB9CD3}" presName="extraNode" presStyleLbl="node1" presStyleIdx="0" presStyleCnt="4"/>
      <dgm:spPr/>
    </dgm:pt>
    <dgm:pt modelId="{BD78B300-657A-4F60-A1A2-9210C12EF2D1}" type="pres">
      <dgm:prSet presAssocID="{756D16D1-C06A-411F-82CA-DD4F94EB9CD3}" presName="dstNode" presStyleLbl="node1" presStyleIdx="0" presStyleCnt="4"/>
      <dgm:spPr/>
    </dgm:pt>
    <dgm:pt modelId="{54630339-081C-441A-8779-8DBF014F4C81}" type="pres">
      <dgm:prSet presAssocID="{6EEEC917-C4E7-418F-9646-CD33A3A1869C}" presName="text_1" presStyleLbl="node1" presStyleIdx="0" presStyleCnt="4">
        <dgm:presLayoutVars>
          <dgm:bulletEnabled val="1"/>
        </dgm:presLayoutVars>
      </dgm:prSet>
      <dgm:spPr/>
    </dgm:pt>
    <dgm:pt modelId="{C239BA7C-B6E6-4C3E-8189-C17CB2A79E18}" type="pres">
      <dgm:prSet presAssocID="{6EEEC917-C4E7-418F-9646-CD33A3A1869C}" presName="accent_1" presStyleCnt="0"/>
      <dgm:spPr/>
    </dgm:pt>
    <dgm:pt modelId="{36A5DF1D-8F98-4F8E-9F85-F49BFCF5478E}" type="pres">
      <dgm:prSet presAssocID="{6EEEC917-C4E7-418F-9646-CD33A3A1869C}" presName="accentRepeatNode" presStyleLbl="solidFgAcc1" presStyleIdx="0" presStyleCnt="4"/>
      <dgm:spPr/>
    </dgm:pt>
    <dgm:pt modelId="{80F06A75-C4CE-467D-BB46-484522B26F85}" type="pres">
      <dgm:prSet presAssocID="{18CACBEA-DBD2-4FDD-AF1A-B2F0FCB9AFD9}" presName="text_2" presStyleLbl="node1" presStyleIdx="1" presStyleCnt="4">
        <dgm:presLayoutVars>
          <dgm:bulletEnabled val="1"/>
        </dgm:presLayoutVars>
      </dgm:prSet>
      <dgm:spPr/>
    </dgm:pt>
    <dgm:pt modelId="{CFD04847-2172-4083-898B-0707BD18E27F}" type="pres">
      <dgm:prSet presAssocID="{18CACBEA-DBD2-4FDD-AF1A-B2F0FCB9AFD9}" presName="accent_2" presStyleCnt="0"/>
      <dgm:spPr/>
    </dgm:pt>
    <dgm:pt modelId="{13B59D6A-EF47-40DA-B9CB-DD043A69F8E1}" type="pres">
      <dgm:prSet presAssocID="{18CACBEA-DBD2-4FDD-AF1A-B2F0FCB9AFD9}" presName="accentRepeatNode" presStyleLbl="solidFgAcc1" presStyleIdx="1" presStyleCnt="4"/>
      <dgm:spPr>
        <a:ln>
          <a:solidFill>
            <a:schemeClr val="accent1">
              <a:lumMod val="75000"/>
            </a:schemeClr>
          </a:solidFill>
        </a:ln>
      </dgm:spPr>
    </dgm:pt>
    <dgm:pt modelId="{F6CA2767-C221-4063-B320-19B98C715F7C}" type="pres">
      <dgm:prSet presAssocID="{F6C4CCFD-06A7-4FEB-A7DC-6609964BD11D}" presName="text_3" presStyleLbl="node1" presStyleIdx="2" presStyleCnt="4">
        <dgm:presLayoutVars>
          <dgm:bulletEnabled val="1"/>
        </dgm:presLayoutVars>
      </dgm:prSet>
      <dgm:spPr/>
    </dgm:pt>
    <dgm:pt modelId="{1EFBC1B9-2E2D-47BB-90F4-FA760A80965D}" type="pres">
      <dgm:prSet presAssocID="{F6C4CCFD-06A7-4FEB-A7DC-6609964BD11D}" presName="accent_3" presStyleCnt="0"/>
      <dgm:spPr/>
    </dgm:pt>
    <dgm:pt modelId="{C99EAA17-28A1-4AB9-A071-7A0C9832A67B}" type="pres">
      <dgm:prSet presAssocID="{F6C4CCFD-06A7-4FEB-A7DC-6609964BD11D}" presName="accentRepeatNode" presStyleLbl="solidFgAcc1" presStyleIdx="2" presStyleCnt="4"/>
      <dgm:spPr>
        <a:ln>
          <a:solidFill>
            <a:srgbClr val="00B050"/>
          </a:solidFill>
        </a:ln>
      </dgm:spPr>
    </dgm:pt>
    <dgm:pt modelId="{00E4F518-F8D1-4CE4-AEBF-5CE7306916F4}" type="pres">
      <dgm:prSet presAssocID="{2379B60A-C9B9-4EBE-A16B-3BFAC9A76EDC}" presName="text_4" presStyleLbl="node1" presStyleIdx="3" presStyleCnt="4">
        <dgm:presLayoutVars>
          <dgm:bulletEnabled val="1"/>
        </dgm:presLayoutVars>
      </dgm:prSet>
      <dgm:spPr/>
    </dgm:pt>
    <dgm:pt modelId="{DF9BF63E-C17C-4BC0-8EF9-6BDA8BDE220C}" type="pres">
      <dgm:prSet presAssocID="{2379B60A-C9B9-4EBE-A16B-3BFAC9A76EDC}" presName="accent_4" presStyleCnt="0"/>
      <dgm:spPr/>
    </dgm:pt>
    <dgm:pt modelId="{6AC05BF2-C00E-49C7-99D3-33EC67A03006}" type="pres">
      <dgm:prSet presAssocID="{2379B60A-C9B9-4EBE-A16B-3BFAC9A76EDC}" presName="accentRepeatNode" presStyleLbl="solidFgAcc1" presStyleIdx="3" presStyleCnt="4"/>
      <dgm:spPr>
        <a:ln>
          <a:solidFill>
            <a:schemeClr val="bg2">
              <a:lumMod val="50000"/>
            </a:schemeClr>
          </a:solidFill>
        </a:ln>
      </dgm:spPr>
    </dgm:pt>
  </dgm:ptLst>
  <dgm:cxnLst>
    <dgm:cxn modelId="{DDC7DD07-5B1B-43B7-86A9-0B84392F5CB4}" srcId="{756D16D1-C06A-411F-82CA-DD4F94EB9CD3}" destId="{6EEEC917-C4E7-418F-9646-CD33A3A1869C}" srcOrd="0" destOrd="0" parTransId="{83B1261E-BF02-4F87-A79C-EF0D6B8E8354}" sibTransId="{2D43BFAA-53FF-44AA-8556-B74BF85AA0D3}"/>
    <dgm:cxn modelId="{DF5CB50B-D63B-4B75-AD3B-20D07E5BF6A7}" srcId="{756D16D1-C06A-411F-82CA-DD4F94EB9CD3}" destId="{F6C4CCFD-06A7-4FEB-A7DC-6609964BD11D}" srcOrd="2" destOrd="0" parTransId="{F6F49D67-7BD3-43F6-BEBD-566DFE23916E}" sibTransId="{87CC741B-B3CD-447E-91E4-93A11BD47664}"/>
    <dgm:cxn modelId="{FDAEA016-2C83-4AAE-ACF7-3715ECFE3391}" type="presOf" srcId="{2379B60A-C9B9-4EBE-A16B-3BFAC9A76EDC}" destId="{00E4F518-F8D1-4CE4-AEBF-5CE7306916F4}" srcOrd="0" destOrd="0" presId="urn:microsoft.com/office/officeart/2008/layout/VerticalCurvedList"/>
    <dgm:cxn modelId="{98C4F674-8280-4642-8F99-77B695C2645D}" type="presOf" srcId="{18CACBEA-DBD2-4FDD-AF1A-B2F0FCB9AFD9}" destId="{80F06A75-C4CE-467D-BB46-484522B26F85}" srcOrd="0" destOrd="0" presId="urn:microsoft.com/office/officeart/2008/layout/VerticalCurvedList"/>
    <dgm:cxn modelId="{3C7246A4-E0CF-4673-A49C-AB1EBAD975A2}" type="presOf" srcId="{F6C4CCFD-06A7-4FEB-A7DC-6609964BD11D}" destId="{F6CA2767-C221-4063-B320-19B98C715F7C}" srcOrd="0" destOrd="0" presId="urn:microsoft.com/office/officeart/2008/layout/VerticalCurvedList"/>
    <dgm:cxn modelId="{9DBAEBC3-9B51-4239-BAFF-0393FAEE9719}" srcId="{756D16D1-C06A-411F-82CA-DD4F94EB9CD3}" destId="{2379B60A-C9B9-4EBE-A16B-3BFAC9A76EDC}" srcOrd="3" destOrd="0" parTransId="{E36581D5-5428-49A1-933D-F682ACF85C3A}" sibTransId="{30DADAB0-DBDE-41CF-953D-03F7DECEA274}"/>
    <dgm:cxn modelId="{D84851CB-0D60-4894-88BC-5A8E8F716A45}" type="presOf" srcId="{756D16D1-C06A-411F-82CA-DD4F94EB9CD3}" destId="{C51A00F9-7BD0-46E0-BFE6-038612BAD051}" srcOrd="0" destOrd="0" presId="urn:microsoft.com/office/officeart/2008/layout/VerticalCurvedList"/>
    <dgm:cxn modelId="{5FFCE5CF-7D0E-4C0D-9EC9-79B3B287FFC1}" type="presOf" srcId="{6EEEC917-C4E7-418F-9646-CD33A3A1869C}" destId="{54630339-081C-441A-8779-8DBF014F4C81}" srcOrd="0" destOrd="0" presId="urn:microsoft.com/office/officeart/2008/layout/VerticalCurvedList"/>
    <dgm:cxn modelId="{D6EBE0DC-70A9-4DD1-A914-2E5FB88E708C}" srcId="{756D16D1-C06A-411F-82CA-DD4F94EB9CD3}" destId="{18CACBEA-DBD2-4FDD-AF1A-B2F0FCB9AFD9}" srcOrd="1" destOrd="0" parTransId="{351D3557-7005-4287-B51F-B683E7888098}" sibTransId="{ABA02201-8B85-44E6-BC19-5812A5714986}"/>
    <dgm:cxn modelId="{931A8CEA-1095-4CB8-A0BA-F327DB9CDBAC}" type="presOf" srcId="{2D43BFAA-53FF-44AA-8556-B74BF85AA0D3}" destId="{BE2058B1-D491-48C6-8D07-2AEC0F74F83D}" srcOrd="0" destOrd="0" presId="urn:microsoft.com/office/officeart/2008/layout/VerticalCurvedList"/>
    <dgm:cxn modelId="{5A4F02A6-74E2-4221-9B6A-2BD5252A967A}" type="presParOf" srcId="{C51A00F9-7BD0-46E0-BFE6-038612BAD051}" destId="{721BB2DF-F5EA-4BFC-81D9-F0C7C47CE1D7}" srcOrd="0" destOrd="0" presId="urn:microsoft.com/office/officeart/2008/layout/VerticalCurvedList"/>
    <dgm:cxn modelId="{C5F2A656-45AF-4D1F-91C8-A75062FC016B}" type="presParOf" srcId="{721BB2DF-F5EA-4BFC-81D9-F0C7C47CE1D7}" destId="{CAA44333-F109-4664-B3AC-899804E29620}" srcOrd="0" destOrd="0" presId="urn:microsoft.com/office/officeart/2008/layout/VerticalCurvedList"/>
    <dgm:cxn modelId="{68700CE1-F387-47C1-94F2-2E273CE3DA44}" type="presParOf" srcId="{CAA44333-F109-4664-B3AC-899804E29620}" destId="{74101767-D9C2-4543-A5B5-DE1557717E16}" srcOrd="0" destOrd="0" presId="urn:microsoft.com/office/officeart/2008/layout/VerticalCurvedList"/>
    <dgm:cxn modelId="{C0E19012-C760-4A17-95B0-180AE8BE40CF}" type="presParOf" srcId="{CAA44333-F109-4664-B3AC-899804E29620}" destId="{BE2058B1-D491-48C6-8D07-2AEC0F74F83D}" srcOrd="1" destOrd="0" presId="urn:microsoft.com/office/officeart/2008/layout/VerticalCurvedList"/>
    <dgm:cxn modelId="{2518E753-365F-423D-8F27-1D4A4804F00A}" type="presParOf" srcId="{CAA44333-F109-4664-B3AC-899804E29620}" destId="{8BA5ECD5-98BD-4227-A3A8-5D087B446FE6}" srcOrd="2" destOrd="0" presId="urn:microsoft.com/office/officeart/2008/layout/VerticalCurvedList"/>
    <dgm:cxn modelId="{B3AB24C9-66D8-4FBC-AF25-4AAE7CFE4A01}" type="presParOf" srcId="{CAA44333-F109-4664-B3AC-899804E29620}" destId="{BD78B300-657A-4F60-A1A2-9210C12EF2D1}" srcOrd="3" destOrd="0" presId="urn:microsoft.com/office/officeart/2008/layout/VerticalCurvedList"/>
    <dgm:cxn modelId="{F059632D-D5CC-4D53-BF13-EDAEEB6B3575}" type="presParOf" srcId="{721BB2DF-F5EA-4BFC-81D9-F0C7C47CE1D7}" destId="{54630339-081C-441A-8779-8DBF014F4C81}" srcOrd="1" destOrd="0" presId="urn:microsoft.com/office/officeart/2008/layout/VerticalCurvedList"/>
    <dgm:cxn modelId="{AA8DEAF1-F889-4AE4-AC55-874934622211}" type="presParOf" srcId="{721BB2DF-F5EA-4BFC-81D9-F0C7C47CE1D7}" destId="{C239BA7C-B6E6-4C3E-8189-C17CB2A79E18}" srcOrd="2" destOrd="0" presId="urn:microsoft.com/office/officeart/2008/layout/VerticalCurvedList"/>
    <dgm:cxn modelId="{5B880BB3-1F81-4FEC-9605-AE024B55196B}" type="presParOf" srcId="{C239BA7C-B6E6-4C3E-8189-C17CB2A79E18}" destId="{36A5DF1D-8F98-4F8E-9F85-F49BFCF5478E}" srcOrd="0" destOrd="0" presId="urn:microsoft.com/office/officeart/2008/layout/VerticalCurvedList"/>
    <dgm:cxn modelId="{8401D25E-F0D9-491A-9BE7-145AC643DBDD}" type="presParOf" srcId="{721BB2DF-F5EA-4BFC-81D9-F0C7C47CE1D7}" destId="{80F06A75-C4CE-467D-BB46-484522B26F85}" srcOrd="3" destOrd="0" presId="urn:microsoft.com/office/officeart/2008/layout/VerticalCurvedList"/>
    <dgm:cxn modelId="{A4086254-572B-4CFA-91D3-B91D7B7FAC05}" type="presParOf" srcId="{721BB2DF-F5EA-4BFC-81D9-F0C7C47CE1D7}" destId="{CFD04847-2172-4083-898B-0707BD18E27F}" srcOrd="4" destOrd="0" presId="urn:microsoft.com/office/officeart/2008/layout/VerticalCurvedList"/>
    <dgm:cxn modelId="{16E20057-F9C9-448B-B2E5-31E1A092EBE8}" type="presParOf" srcId="{CFD04847-2172-4083-898B-0707BD18E27F}" destId="{13B59D6A-EF47-40DA-B9CB-DD043A69F8E1}" srcOrd="0" destOrd="0" presId="urn:microsoft.com/office/officeart/2008/layout/VerticalCurvedList"/>
    <dgm:cxn modelId="{5588850B-A20C-45AA-A9C1-0D5762719452}" type="presParOf" srcId="{721BB2DF-F5EA-4BFC-81D9-F0C7C47CE1D7}" destId="{F6CA2767-C221-4063-B320-19B98C715F7C}" srcOrd="5" destOrd="0" presId="urn:microsoft.com/office/officeart/2008/layout/VerticalCurvedList"/>
    <dgm:cxn modelId="{6E1D382E-2CFF-4756-BC85-3438915ADEA9}" type="presParOf" srcId="{721BB2DF-F5EA-4BFC-81D9-F0C7C47CE1D7}" destId="{1EFBC1B9-2E2D-47BB-90F4-FA760A80965D}" srcOrd="6" destOrd="0" presId="urn:microsoft.com/office/officeart/2008/layout/VerticalCurvedList"/>
    <dgm:cxn modelId="{D9244BAE-83C5-406C-828B-A67531486AD9}" type="presParOf" srcId="{1EFBC1B9-2E2D-47BB-90F4-FA760A80965D}" destId="{C99EAA17-28A1-4AB9-A071-7A0C9832A67B}" srcOrd="0" destOrd="0" presId="urn:microsoft.com/office/officeart/2008/layout/VerticalCurvedList"/>
    <dgm:cxn modelId="{04D28F6E-F410-4DA6-8134-880BA3B4FF99}" type="presParOf" srcId="{721BB2DF-F5EA-4BFC-81D9-F0C7C47CE1D7}" destId="{00E4F518-F8D1-4CE4-AEBF-5CE7306916F4}" srcOrd="7" destOrd="0" presId="urn:microsoft.com/office/officeart/2008/layout/VerticalCurvedList"/>
    <dgm:cxn modelId="{599AB3A0-814E-4CC2-8A98-503C4864424E}" type="presParOf" srcId="{721BB2DF-F5EA-4BFC-81D9-F0C7C47CE1D7}" destId="{DF9BF63E-C17C-4BC0-8EF9-6BDA8BDE220C}" srcOrd="8" destOrd="0" presId="urn:microsoft.com/office/officeart/2008/layout/VerticalCurvedList"/>
    <dgm:cxn modelId="{46E4F77F-35BA-457D-BA02-35A781408604}" type="presParOf" srcId="{DF9BF63E-C17C-4BC0-8EF9-6BDA8BDE220C}" destId="{6AC05BF2-C00E-49C7-99D3-33EC67A0300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2058B1-D491-48C6-8D07-2AEC0F74F83D}">
      <dsp:nvSpPr>
        <dsp:cNvPr id="0" name=""/>
        <dsp:cNvSpPr/>
      </dsp:nvSpPr>
      <dsp:spPr>
        <a:xfrm>
          <a:off x="-6632026" y="-1014191"/>
          <a:ext cx="7893446" cy="7893446"/>
        </a:xfrm>
        <a:prstGeom prst="blockArc">
          <a:avLst>
            <a:gd name="adj1" fmla="val 18900000"/>
            <a:gd name="adj2" fmla="val 2700000"/>
            <a:gd name="adj3" fmla="val 274"/>
          </a:avLst>
        </a:prstGeom>
        <a:solidFill>
          <a:schemeClr val="tx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630339-081C-441A-8779-8DBF014F4C81}">
      <dsp:nvSpPr>
        <dsp:cNvPr id="0" name=""/>
        <dsp:cNvSpPr/>
      </dsp:nvSpPr>
      <dsp:spPr>
        <a:xfrm>
          <a:off x="660057" y="450906"/>
          <a:ext cx="7860778" cy="902281"/>
        </a:xfrm>
        <a:prstGeom prst="rect">
          <a:avLst/>
        </a:prstGeom>
        <a:solidFill>
          <a:schemeClr val="accent4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6186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800" b="1" kern="12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rPr>
            <a:t>RUBBISH CHUTE FIRES</a:t>
          </a:r>
        </a:p>
      </dsp:txBody>
      <dsp:txXfrm>
        <a:off x="660057" y="450906"/>
        <a:ext cx="7860778" cy="902281"/>
      </dsp:txXfrm>
    </dsp:sp>
    <dsp:sp modelId="{36A5DF1D-8F98-4F8E-9F85-F49BFCF5478E}">
      <dsp:nvSpPr>
        <dsp:cNvPr id="0" name=""/>
        <dsp:cNvSpPr/>
      </dsp:nvSpPr>
      <dsp:spPr>
        <a:xfrm>
          <a:off x="96131" y="338120"/>
          <a:ext cx="1127851" cy="11278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F06A75-C4CE-467D-BB46-484522B26F85}">
      <dsp:nvSpPr>
        <dsp:cNvPr id="0" name=""/>
        <dsp:cNvSpPr/>
      </dsp:nvSpPr>
      <dsp:spPr>
        <a:xfrm>
          <a:off x="1177356" y="1804562"/>
          <a:ext cx="7343480" cy="902281"/>
        </a:xfrm>
        <a:prstGeom prst="rect">
          <a:avLst/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6186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800" b="1" kern="12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rPr>
            <a:t>INTERNET OF THINGS</a:t>
          </a:r>
        </a:p>
      </dsp:txBody>
      <dsp:txXfrm>
        <a:off x="1177356" y="1804562"/>
        <a:ext cx="7343480" cy="902281"/>
      </dsp:txXfrm>
    </dsp:sp>
    <dsp:sp modelId="{13B59D6A-EF47-40DA-B9CB-DD043A69F8E1}">
      <dsp:nvSpPr>
        <dsp:cNvPr id="0" name=""/>
        <dsp:cNvSpPr/>
      </dsp:nvSpPr>
      <dsp:spPr>
        <a:xfrm>
          <a:off x="613430" y="1691777"/>
          <a:ext cx="1127851" cy="11278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CA2767-C221-4063-B320-19B98C715F7C}">
      <dsp:nvSpPr>
        <dsp:cNvPr id="0" name=""/>
        <dsp:cNvSpPr/>
      </dsp:nvSpPr>
      <dsp:spPr>
        <a:xfrm>
          <a:off x="1177356" y="3158219"/>
          <a:ext cx="7343480" cy="902281"/>
        </a:xfrm>
        <a:prstGeom prst="rect">
          <a:avLst/>
        </a:prstGeom>
        <a:solidFill>
          <a:schemeClr val="accent6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6186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800" b="1" kern="12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rPr>
            <a:t>DATA ANALYTICS</a:t>
          </a:r>
        </a:p>
      </dsp:txBody>
      <dsp:txXfrm>
        <a:off x="1177356" y="3158219"/>
        <a:ext cx="7343480" cy="902281"/>
      </dsp:txXfrm>
    </dsp:sp>
    <dsp:sp modelId="{C99EAA17-28A1-4AB9-A071-7A0C9832A67B}">
      <dsp:nvSpPr>
        <dsp:cNvPr id="0" name=""/>
        <dsp:cNvSpPr/>
      </dsp:nvSpPr>
      <dsp:spPr>
        <a:xfrm>
          <a:off x="613430" y="3045434"/>
          <a:ext cx="1127851" cy="11278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E4F518-F8D1-4CE4-AEBF-5CE7306916F4}">
      <dsp:nvSpPr>
        <dsp:cNvPr id="0" name=""/>
        <dsp:cNvSpPr/>
      </dsp:nvSpPr>
      <dsp:spPr>
        <a:xfrm>
          <a:off x="660057" y="4511876"/>
          <a:ext cx="7860778" cy="902281"/>
        </a:xfrm>
        <a:prstGeom prst="rect">
          <a:avLst/>
        </a:prstGeom>
        <a:solidFill>
          <a:schemeClr val="bg2">
            <a:lumMod val="9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6186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800" b="1" kern="12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rPr>
            <a:t>RESOURCES OPTIMISATION</a:t>
          </a:r>
          <a:endParaRPr lang="en-SG" sz="2800" b="1" kern="1200" dirty="0"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>
        <a:off x="660057" y="4511876"/>
        <a:ext cx="7860778" cy="902281"/>
      </dsp:txXfrm>
    </dsp:sp>
    <dsp:sp modelId="{6AC05BF2-C00E-49C7-99D3-33EC67A03006}">
      <dsp:nvSpPr>
        <dsp:cNvPr id="0" name=""/>
        <dsp:cNvSpPr/>
      </dsp:nvSpPr>
      <dsp:spPr>
        <a:xfrm>
          <a:off x="96131" y="4399091"/>
          <a:ext cx="1127851" cy="11278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2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F11177-A89B-47EE-8667-A16A5DB19B83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4C2189-94DE-4408-8B1B-26C0AFB70ED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08279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ire_detection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C2189-94DE-4408-8B1B-26C0AFB70ED2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06544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C2189-94DE-4408-8B1B-26C0AFB70ED2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79558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hlinkClick r:id="rId3"/>
              </a:rPr>
              <a:t>https://en.wikipedia.org/wiki/Fire_detection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C2189-94DE-4408-8B1B-26C0AFB70ED2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01928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C2189-94DE-4408-8B1B-26C0AFB70ED2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33183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C2189-94DE-4408-8B1B-26C0AFB70ED2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12627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A8A37-A1EB-47B7-B842-A1D0EC4C45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A08F4-C778-473C-B896-0891C46274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6D14E-AE97-4F0C-B821-8E40A18D6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C1DFF-88B5-4B77-9B47-B0E99C4A2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3841FD-11BE-41FF-B790-7852ED937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77464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67384-FC86-47F6-9371-D8E5EB9CD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E38BEF-C26D-4B8A-975F-06E43A34EA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60C2B-68EC-46A3-9E64-C5C62F0B7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32F95-57FE-44F1-AD3A-8B4F9A141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2352C-5777-4FC2-9B4C-4887E09CF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71524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48539B-89AF-4F61-BD6A-34E8B371A9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A0B5BA-6B8D-4F53-B84B-50FBBEBD45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71CBC-ED5F-413D-9C1D-716439DE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46577-7FC6-4B3F-B852-ACE0AD776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89021-877C-4CE9-85C4-023DFC14C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93748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3010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lIns="0" tIns="91440" rIns="0" bIns="1463040" anchor="b"/>
          <a:lstStyle>
            <a:lvl1pPr algn="ctr" rtl="0">
              <a:buNone/>
              <a:defRPr sz="1867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26480639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/>
          <p:cNvSpPr>
            <a:spLocks noGrp="1"/>
          </p:cNvSpPr>
          <p:nvPr>
            <p:ph type="pic" sz="quarter" idx="29" hasCustomPrompt="1"/>
          </p:nvPr>
        </p:nvSpPr>
        <p:spPr>
          <a:xfrm>
            <a:off x="711200" y="1462236"/>
            <a:ext cx="3933528" cy="3933528"/>
          </a:xfrm>
          <a:custGeom>
            <a:avLst/>
            <a:gdLst>
              <a:gd name="connsiteX0" fmla="*/ 606225 w 1212450"/>
              <a:gd name="connsiteY0" fmla="*/ 0 h 1212450"/>
              <a:gd name="connsiteX1" fmla="*/ 1212450 w 1212450"/>
              <a:gd name="connsiteY1" fmla="*/ 606225 h 1212450"/>
              <a:gd name="connsiteX2" fmla="*/ 606225 w 1212450"/>
              <a:gd name="connsiteY2" fmla="*/ 1212450 h 1212450"/>
              <a:gd name="connsiteX3" fmla="*/ 0 w 1212450"/>
              <a:gd name="connsiteY3" fmla="*/ 606225 h 1212450"/>
              <a:gd name="connsiteX4" fmla="*/ 606225 w 1212450"/>
              <a:gd name="connsiteY4" fmla="*/ 0 h 121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2450" h="1212450">
                <a:moveTo>
                  <a:pt x="606225" y="0"/>
                </a:moveTo>
                <a:cubicBezTo>
                  <a:pt x="941034" y="0"/>
                  <a:pt x="1212450" y="271416"/>
                  <a:pt x="1212450" y="606225"/>
                </a:cubicBezTo>
                <a:cubicBezTo>
                  <a:pt x="1212450" y="941034"/>
                  <a:pt x="941034" y="1212450"/>
                  <a:pt x="606225" y="1212450"/>
                </a:cubicBezTo>
                <a:cubicBezTo>
                  <a:pt x="271416" y="1212450"/>
                  <a:pt x="0" y="941034"/>
                  <a:pt x="0" y="606225"/>
                </a:cubicBezTo>
                <a:cubicBezTo>
                  <a:pt x="0" y="271416"/>
                  <a:pt x="271416" y="0"/>
                  <a:pt x="60622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95000"/>
              </a:schemeClr>
            </a:solidFill>
          </a:ln>
          <a:effectLst/>
        </p:spPr>
        <p:txBody>
          <a:bodyPr wrap="square" tIns="0" bIns="182880" anchor="b">
            <a:noAutofit/>
          </a:bodyPr>
          <a:lstStyle>
            <a:lvl1pPr algn="ctr">
              <a:buNone/>
              <a:defRPr sz="8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</p:spTree>
    <p:extLst>
      <p:ext uri="{BB962C8B-B14F-4D97-AF65-F5344CB8AC3E}">
        <p14:creationId xmlns:p14="http://schemas.microsoft.com/office/powerpoint/2010/main" val="741577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609570" indent="0">
              <a:buNone/>
              <a:defRPr sz="1600"/>
            </a:lvl2pPr>
            <a:lvl3pPr marL="1219139" indent="0">
              <a:buNone/>
              <a:defRPr sz="1333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7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426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6181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47C13-E23C-4259-9814-6D01E6BDC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0B0A4-BED4-44CF-9E6E-228D46F0E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26DAE-D923-4AED-9811-26ABC025A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2EC8E8-643A-41BF-AE13-FCEE57C9F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504D1-5D90-4292-9A67-00CA15610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7210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3883A-6DA4-4E53-B1FD-B4D998F99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BD451-662E-4AB3-A76F-F613FA193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8F727-963C-4E64-AFBE-A3BE4AF76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C89B9-AFBC-46C5-A8CD-A8F678C7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3172F-DF19-4720-8998-D85BAD5C3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44763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0E5F5-E36C-43B8-9A8D-FB1789AC1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24E81-E294-4992-9C2E-5F17716F96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23F81A-2D94-4F22-B13F-26D68C7878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E516C7-B09A-4B12-BD76-4192BE1F9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345660-BFB0-472B-B867-4177D1711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DA6A95-2BFB-4249-B18A-90A143EC4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5090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92FE6-C7B4-4E16-A78D-DDD4EFDE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E2AB7-2F13-433A-83F1-CB1D88418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737EE-1CB5-4B56-9B24-76198DD8C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965288-DA94-4648-B62B-494DA2647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31FD30-4456-4D96-92E3-4B1DDE01F6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4BB005-B2F9-4DA8-9B40-FDF9D9B2B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790EC2-4BAD-40C2-B5C1-66C787150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544D9F-E2F1-4A18-904C-2458C648E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11776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58DBE-386F-4256-8E54-0B85546DB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35E8D4-EB8C-4339-93C1-87DC77892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8EA3BA-78DD-4D2E-A395-6EB6CC85B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BAFBC5-20D5-4516-8A3B-162DB1F9C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3517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8403E0-B9EF-45A0-B6F8-89285C4BF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8FFD74-8942-4512-9490-F84D37370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0DD24D-9AE4-4B87-A36B-5148A8D3C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80978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552A-013F-4579-912E-9E3A9DB19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2ABBA-785E-4FE3-93AB-05ABC665DC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CCA042-B2DF-4DE4-87D4-406A4E191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E89500-D6A3-4C60-8DB0-327A6230B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3A1817-2296-49D0-B034-5E3A1E90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D27DF-97D8-461E-9D94-1C50F908F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74375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F7872-C1C0-4C3F-96D3-8371AA57A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A94325-ADB6-4F02-A8FD-01DD19E5B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DE424-314C-48F5-A091-F6E8339B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A99868-7E58-406D-A8D4-2EF21FC2F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610676-0CEA-4939-91A4-803A0DA77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5B5D2E-EE6F-4519-B0CA-128E95BE9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54778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73C01E-7640-440C-8D0B-2C5AA5F98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BA74D-8C5B-4903-9CAC-568B4DC6D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19A48-08F0-4F0C-A1C0-975489C80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21554-F0E0-4813-BC75-20D4A553546A}" type="datetimeFigureOut">
              <a:rPr lang="en-SG" smtClean="0"/>
              <a:t>14/6/2020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0DC2AA-AED5-411F-926C-A56E461082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FD70D-A253-4C28-99EA-F5D319E794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28CC9C-714C-42AE-B691-D1A85409BBC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6792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F4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Inhaltsplatzhalter 4"/>
          <p:cNvSpPr txBox="1">
            <a:spLocks/>
          </p:cNvSpPr>
          <p:nvPr userDrawn="1"/>
        </p:nvSpPr>
        <p:spPr>
          <a:xfrm>
            <a:off x="7620000" y="6527546"/>
            <a:ext cx="4064000" cy="18460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333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Copyright (C)</a:t>
            </a:r>
            <a:r>
              <a:rPr lang="en-US" sz="1333" kern="1200" baseline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</a:t>
            </a:r>
            <a:r>
              <a:rPr lang="en-US" sz="1333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SlideSalad.com All rights reserved.</a:t>
            </a:r>
          </a:p>
        </p:txBody>
      </p:sp>
      <p:sp>
        <p:nvSpPr>
          <p:cNvPr id="8" name="Inhaltsplatzhalter 4"/>
          <p:cNvSpPr txBox="1">
            <a:spLocks/>
          </p:cNvSpPr>
          <p:nvPr userDrawn="1"/>
        </p:nvSpPr>
        <p:spPr>
          <a:xfrm>
            <a:off x="533400" y="6527546"/>
            <a:ext cx="4064000" cy="18460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333" kern="120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Free SlideSalad</a:t>
            </a:r>
            <a:r>
              <a:rPr lang="en-US" sz="1333" kern="1200" baseline="0" dirty="0">
                <a:solidFill>
                  <a:schemeClr val="bg1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PowerPoint Template</a:t>
            </a:r>
            <a:endParaRPr lang="en-US" sz="1333" kern="1200" dirty="0">
              <a:solidFill>
                <a:schemeClr val="bg1"/>
              </a:solidFill>
              <a:effectLst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381589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799" y="6495893"/>
            <a:ext cx="1422403" cy="24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430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4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3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A40C6A1-2DF7-4226-92BA-0BA20D9DC877}"/>
              </a:ext>
            </a:extLst>
          </p:cNvPr>
          <p:cNvGrpSpPr/>
          <p:nvPr/>
        </p:nvGrpSpPr>
        <p:grpSpPr>
          <a:xfrm>
            <a:off x="3127305" y="430160"/>
            <a:ext cx="5926259" cy="5940495"/>
            <a:chOff x="5570797" y="889414"/>
            <a:chExt cx="6764855" cy="6764855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CA6A45F-AD26-4411-863D-D40C7DC34ADF}"/>
                </a:ext>
              </a:extLst>
            </p:cNvPr>
            <p:cNvSpPr/>
            <p:nvPr/>
          </p:nvSpPr>
          <p:spPr>
            <a:xfrm>
              <a:off x="5570797" y="889414"/>
              <a:ext cx="6764855" cy="6764855"/>
            </a:xfrm>
            <a:prstGeom prst="ellipse">
              <a:avLst/>
            </a:prstGeom>
            <a:solidFill>
              <a:srgbClr val="2D2B2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pic>
          <p:nvPicPr>
            <p:cNvPr id="5" name="Picture 4" descr="No photo description available.">
              <a:extLst>
                <a:ext uri="{FF2B5EF4-FFF2-40B4-BE49-F238E27FC236}">
                  <a16:creationId xmlns:a16="http://schemas.microsoft.com/office/drawing/2014/main" id="{062F4871-F65C-4D2C-84C4-1D4DE0FB9A0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2" t="-3652" r="-1622" b="3652"/>
            <a:stretch/>
          </p:blipFill>
          <p:spPr bwMode="auto">
            <a:xfrm>
              <a:off x="5570797" y="889414"/>
              <a:ext cx="6764117" cy="6764117"/>
            </a:xfrm>
            <a:prstGeom prst="ellipse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74668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273055"/>
            <a:ext cx="12192000" cy="813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99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Image result for smart nation">
            <a:extLst>
              <a:ext uri="{FF2B5EF4-FFF2-40B4-BE49-F238E27FC236}">
                <a16:creationId xmlns:a16="http://schemas.microsoft.com/office/drawing/2014/main" id="{D7EC9D91-1777-498E-9243-5679DDB979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9743" y="358814"/>
            <a:ext cx="6223559" cy="1532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CDAE3C0-E1BA-4D2D-92A2-FAB4FE331DDB}"/>
              </a:ext>
            </a:extLst>
          </p:cNvPr>
          <p:cNvSpPr/>
          <p:nvPr/>
        </p:nvSpPr>
        <p:spPr>
          <a:xfrm>
            <a:off x="4775703" y="358814"/>
            <a:ext cx="69448" cy="619824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A89AF9-C05A-4AB0-95CB-30BF1CD7DB05}"/>
              </a:ext>
            </a:extLst>
          </p:cNvPr>
          <p:cNvSpPr txBox="1"/>
          <p:nvPr/>
        </p:nvSpPr>
        <p:spPr>
          <a:xfrm>
            <a:off x="211016" y="2734661"/>
            <a:ext cx="40997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8800" b="1" dirty="0">
                <a:latin typeface="Helvetica" panose="020B0604020202020204" pitchFamily="34" charset="0"/>
                <a:cs typeface="Helvetica" panose="020B0604020202020204" pitchFamily="34" charset="0"/>
              </a:rPr>
              <a:t>E.F.I.S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9006" y="2035772"/>
            <a:ext cx="5764954" cy="470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250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E0855F-89BF-4A39-BB7F-B58BDDE6CC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1745" y1="84188" x2="31745" y2="84188"/>
                        <a14:foregroundMark x1="29195" y1="86188" x2="29195" y2="86188"/>
                        <a14:foregroundMark x1="28725" y1="85500" x2="28725" y2="85500"/>
                        <a14:foregroundMark x1="26644" y1="86438" x2="26644" y2="86438"/>
                        <a14:foregroundMark x1="28054" y1="86563" x2="28054" y2="86563"/>
                        <a14:foregroundMark x1="26376" y1="87188" x2="26376" y2="87188"/>
                        <a14:foregroundMark x1="24698" y1="85063" x2="24698" y2="85063"/>
                        <a14:foregroundMark x1="27651" y1="87438" x2="27651" y2="87438"/>
                        <a14:backgroundMark x1="37248" y1="14875" x2="40201" y2="15188"/>
                        <a14:backgroundMark x1="36846" y1="15563" x2="40336" y2="15313"/>
                        <a14:backgroundMark x1="37651" y1="15438" x2="39933" y2="15687"/>
                        <a14:backgroundMark x1="39866" y1="15875" x2="41141" y2="14938"/>
                        <a14:backgroundMark x1="29329" y1="15063" x2="28658" y2="15625"/>
                        <a14:backgroundMark x1="28054" y1="15313" x2="28054" y2="18000"/>
                        <a14:backgroundMark x1="27785" y1="34000" x2="27785" y2="34000"/>
                        <a14:backgroundMark x1="25369" y1="40938" x2="25369" y2="40938"/>
                        <a14:backgroundMark x1="25369" y1="48000" x2="25369" y2="48000"/>
                        <a14:backgroundMark x1="25369" y1="51875" x2="25369" y2="51875"/>
                        <a14:backgroundMark x1="38456" y1="15438" x2="38456" y2="15438"/>
                        <a14:backgroundMark x1="25772" y1="50688" x2="25772" y2="50688"/>
                        <a14:backgroundMark x1="28523" y1="64750" x2="28523" y2="64750"/>
                        <a14:backgroundMark x1="18926" y1="76813" x2="18926" y2="76813"/>
                        <a14:backgroundMark x1="18725" y1="72125" x2="18725" y2="72125"/>
                        <a14:backgroundMark x1="18523" y1="80250" x2="21074" y2="81000"/>
                        <a14:backgroundMark x1="17315" y1="81375" x2="17315" y2="81375"/>
                        <a14:backgroundMark x1="17315" y1="78875" x2="17315" y2="78875"/>
                        <a14:backgroundMark x1="17919" y1="81750" x2="17919" y2="8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29" t="11629" r="15205" b="11420"/>
          <a:stretch/>
        </p:blipFill>
        <p:spPr>
          <a:xfrm rot="16200000">
            <a:off x="684726" y="769716"/>
            <a:ext cx="5216544" cy="60998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3371C97-A050-4A8E-A924-AF7FDF29530E}"/>
              </a:ext>
            </a:extLst>
          </p:cNvPr>
          <p:cNvSpPr/>
          <p:nvPr/>
        </p:nvSpPr>
        <p:spPr>
          <a:xfrm>
            <a:off x="1851948" y="1307939"/>
            <a:ext cx="2627453" cy="46182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7E228A-4470-4DD7-9425-3D63B5A9A9F3}"/>
              </a:ext>
            </a:extLst>
          </p:cNvPr>
          <p:cNvSpPr txBox="1"/>
          <p:nvPr/>
        </p:nvSpPr>
        <p:spPr>
          <a:xfrm>
            <a:off x="6096000" y="2955368"/>
            <a:ext cx="60998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4000" b="1" dirty="0">
                <a:latin typeface="Helvetica" panose="020B0604020202020204" pitchFamily="34" charset="0"/>
                <a:cs typeface="Helvetica" panose="020B0604020202020204" pitchFamily="34" charset="0"/>
              </a:rPr>
              <a:t>ESP32 MICROCONTROLLER</a:t>
            </a:r>
          </a:p>
        </p:txBody>
      </p:sp>
    </p:spTree>
    <p:extLst>
      <p:ext uri="{BB962C8B-B14F-4D97-AF65-F5344CB8AC3E}">
        <p14:creationId xmlns:p14="http://schemas.microsoft.com/office/powerpoint/2010/main" val="592921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E0855F-89BF-4A39-BB7F-B58BDDE6CC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1745" y1="84188" x2="31745" y2="84188"/>
                        <a14:foregroundMark x1="29195" y1="86188" x2="29195" y2="86188"/>
                        <a14:foregroundMark x1="28725" y1="85500" x2="28725" y2="85500"/>
                        <a14:foregroundMark x1="26644" y1="86438" x2="26644" y2="86438"/>
                        <a14:foregroundMark x1="28054" y1="86563" x2="28054" y2="86563"/>
                        <a14:foregroundMark x1="26376" y1="87188" x2="26376" y2="87188"/>
                        <a14:foregroundMark x1="24698" y1="85063" x2="24698" y2="85063"/>
                        <a14:foregroundMark x1="27651" y1="87438" x2="27651" y2="87438"/>
                        <a14:backgroundMark x1="37248" y1="14875" x2="40201" y2="15188"/>
                        <a14:backgroundMark x1="36846" y1="15563" x2="40336" y2="15313"/>
                        <a14:backgroundMark x1="37651" y1="15438" x2="39933" y2="15687"/>
                        <a14:backgroundMark x1="39866" y1="15875" x2="41141" y2="14938"/>
                        <a14:backgroundMark x1="29329" y1="15063" x2="28658" y2="15625"/>
                        <a14:backgroundMark x1="28054" y1="15313" x2="28054" y2="18000"/>
                        <a14:backgroundMark x1="27785" y1="34000" x2="27785" y2="34000"/>
                        <a14:backgroundMark x1="25369" y1="40938" x2="25369" y2="40938"/>
                        <a14:backgroundMark x1="25369" y1="48000" x2="25369" y2="48000"/>
                        <a14:backgroundMark x1="25369" y1="51875" x2="25369" y2="51875"/>
                        <a14:backgroundMark x1="38456" y1="15438" x2="38456" y2="15438"/>
                        <a14:backgroundMark x1="25772" y1="50688" x2="25772" y2="50688"/>
                        <a14:backgroundMark x1="28523" y1="64750" x2="28523" y2="64750"/>
                        <a14:backgroundMark x1="18926" y1="76813" x2="18926" y2="76813"/>
                        <a14:backgroundMark x1="18725" y1="72125" x2="18725" y2="72125"/>
                        <a14:backgroundMark x1="18523" y1="80250" x2="21074" y2="81000"/>
                        <a14:backgroundMark x1="17315" y1="81375" x2="17315" y2="81375"/>
                        <a14:backgroundMark x1="17315" y1="78875" x2="17315" y2="78875"/>
                        <a14:backgroundMark x1="17919" y1="81750" x2="17919" y2="8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29" t="11629" r="15205" b="11420"/>
          <a:stretch/>
        </p:blipFill>
        <p:spPr>
          <a:xfrm rot="16200000">
            <a:off x="684726" y="769716"/>
            <a:ext cx="5216544" cy="60998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3371C97-A050-4A8E-A924-AF7FDF29530E}"/>
              </a:ext>
            </a:extLst>
          </p:cNvPr>
          <p:cNvSpPr/>
          <p:nvPr/>
        </p:nvSpPr>
        <p:spPr>
          <a:xfrm>
            <a:off x="405114" y="1886673"/>
            <a:ext cx="868101" cy="10417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C2C913-522B-43A7-8DEC-3DB4BEE3D12C}"/>
              </a:ext>
            </a:extLst>
          </p:cNvPr>
          <p:cNvSpPr txBox="1"/>
          <p:nvPr/>
        </p:nvSpPr>
        <p:spPr>
          <a:xfrm>
            <a:off x="6096000" y="3156080"/>
            <a:ext cx="60998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4400" b="1" dirty="0">
                <a:latin typeface="Helvetica" panose="020B0604020202020204" pitchFamily="34" charset="0"/>
                <a:cs typeface="Helvetica" panose="020B0604020202020204" pitchFamily="34" charset="0"/>
              </a:rPr>
              <a:t>FIRE DETECTOR</a:t>
            </a:r>
          </a:p>
        </p:txBody>
      </p:sp>
    </p:spTree>
    <p:extLst>
      <p:ext uri="{BB962C8B-B14F-4D97-AF65-F5344CB8AC3E}">
        <p14:creationId xmlns:p14="http://schemas.microsoft.com/office/powerpoint/2010/main" val="1749518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Image result for location">
            <a:extLst>
              <a:ext uri="{FF2B5EF4-FFF2-40B4-BE49-F238E27FC236}">
                <a16:creationId xmlns:a16="http://schemas.microsoft.com/office/drawing/2014/main" id="{3A9032EE-FBE3-4786-9803-B1515523E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5212" y="2522220"/>
            <a:ext cx="2545080" cy="2545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Image result for settings logo">
            <a:extLst>
              <a:ext uri="{FF2B5EF4-FFF2-40B4-BE49-F238E27FC236}">
                <a16:creationId xmlns:a16="http://schemas.microsoft.com/office/drawing/2014/main" id="{52C9A501-CC75-4FD3-B275-00CAAF3215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60" y="2359660"/>
            <a:ext cx="2707640" cy="270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D7FCEE8-166B-429D-9B92-C2E1305C8D81}"/>
              </a:ext>
            </a:extLst>
          </p:cNvPr>
          <p:cNvSpPr txBox="1"/>
          <p:nvPr/>
        </p:nvSpPr>
        <p:spPr>
          <a:xfrm>
            <a:off x="1303177" y="5352049"/>
            <a:ext cx="20520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STATUS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8065C8-FACB-4CF2-8D02-2545930C79B7}"/>
              </a:ext>
            </a:extLst>
          </p:cNvPr>
          <p:cNvSpPr txBox="1"/>
          <p:nvPr/>
        </p:nvSpPr>
        <p:spPr>
          <a:xfrm>
            <a:off x="4577554" y="5352049"/>
            <a:ext cx="2993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TIMESTAMP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2C12C7-C104-41FB-88B6-7623B1A5B5B2}"/>
              </a:ext>
            </a:extLst>
          </p:cNvPr>
          <p:cNvSpPr txBox="1"/>
          <p:nvPr/>
        </p:nvSpPr>
        <p:spPr>
          <a:xfrm>
            <a:off x="8407991" y="5352049"/>
            <a:ext cx="2659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LOCATION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4C1DC7-0DFF-4E21-B4E1-482CDCFB2D6E}"/>
              </a:ext>
            </a:extLst>
          </p:cNvPr>
          <p:cNvSpPr txBox="1"/>
          <p:nvPr/>
        </p:nvSpPr>
        <p:spPr>
          <a:xfrm>
            <a:off x="419257" y="397955"/>
            <a:ext cx="2052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5400" b="1" dirty="0">
                <a:latin typeface="Helvetica" panose="020B0604020202020204" pitchFamily="34" charset="0"/>
                <a:cs typeface="Helvetica" panose="020B0604020202020204" pitchFamily="34" charset="0"/>
              </a:rPr>
              <a:t>DATA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154" y="1609396"/>
            <a:ext cx="3457904" cy="345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345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A9F5FD-D14C-4EBA-BE7D-7EAD8120F08B}"/>
              </a:ext>
            </a:extLst>
          </p:cNvPr>
          <p:cNvSpPr txBox="1"/>
          <p:nvPr/>
        </p:nvSpPr>
        <p:spPr>
          <a:xfrm>
            <a:off x="217288" y="352560"/>
            <a:ext cx="3981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5400" b="1" dirty="0">
                <a:latin typeface="Helvetica" panose="020B0604020202020204" pitchFamily="34" charset="0"/>
                <a:cs typeface="Helvetica" panose="020B0604020202020204" pitchFamily="34" charset="0"/>
              </a:rPr>
              <a:t>ANALYSIS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920" y="964950"/>
            <a:ext cx="9525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558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675CB9D-0F69-4B86-B642-C3181D7864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1493175"/>
              </p:ext>
            </p:extLst>
          </p:nvPr>
        </p:nvGraphicFramePr>
        <p:xfrm>
          <a:off x="3083034" y="549950"/>
          <a:ext cx="8604469" cy="58650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381ED6F-0EF4-44F4-9276-204587278499}"/>
              </a:ext>
            </a:extLst>
          </p:cNvPr>
          <p:cNvSpPr txBox="1"/>
          <p:nvPr/>
        </p:nvSpPr>
        <p:spPr>
          <a:xfrm>
            <a:off x="94594" y="3159317"/>
            <a:ext cx="3633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4000" b="1" dirty="0">
                <a:latin typeface="Helvetica" panose="020B0604020202020204" pitchFamily="34" charset="0"/>
                <a:cs typeface="Helvetica" panose="020B0604020202020204" pitchFamily="34" charset="0"/>
              </a:rPr>
              <a:t>CONCLUSION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2CAEC5F2-0747-4724-AECD-C33E9B36318E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162" y="1063748"/>
            <a:ext cx="781198" cy="781198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21682EC6-CDA0-4F3A-881E-AE7B1044020A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214" y="2399141"/>
            <a:ext cx="781198" cy="781198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B24EE012-225A-4E78-8B3D-3E9A0E8170A4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160" y="5090129"/>
            <a:ext cx="781200" cy="78120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CB378513-F281-47AF-AD01-B07A4849FB22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949" y="3754734"/>
            <a:ext cx="781200" cy="7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183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SlideSalad Theme 22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F89E46"/>
      </a:accent1>
      <a:accent2>
        <a:srgbClr val="F07D50"/>
      </a:accent2>
      <a:accent3>
        <a:srgbClr val="F25A57"/>
      </a:accent3>
      <a:accent4>
        <a:srgbClr val="E23F5E"/>
      </a:accent4>
      <a:accent5>
        <a:srgbClr val="E23F88"/>
      </a:accent5>
      <a:accent6>
        <a:srgbClr val="E23FA7"/>
      </a:accent6>
      <a:hlink>
        <a:srgbClr val="FFFFFF"/>
      </a:hlink>
      <a:folHlink>
        <a:srgbClr val="595959"/>
      </a:folHlink>
    </a:clrScheme>
    <a:fontScheme name="Custom 70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</TotalTime>
  <Words>45</Words>
  <Application>Microsoft Office PowerPoint</Application>
  <PresentationFormat>Widescreen</PresentationFormat>
  <Paragraphs>19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Roboto</vt:lpstr>
      <vt:lpstr>Roboto Light</vt:lpstr>
      <vt:lpstr>Arial</vt:lpstr>
      <vt:lpstr>Calibri</vt:lpstr>
      <vt:lpstr>Calibri Light</vt:lpstr>
      <vt:lpstr>Helvetica</vt:lpstr>
      <vt:lpstr>Wingdings</vt:lpstr>
      <vt:lpstr>Office Theme</vt:lpstr>
      <vt:lpstr>1_Custom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Vernon Pang</dc:creator>
  <cp:lastModifiedBy>Vernon Pang</cp:lastModifiedBy>
  <cp:revision>112</cp:revision>
  <dcterms:created xsi:type="dcterms:W3CDTF">2019-10-12T16:28:47Z</dcterms:created>
  <dcterms:modified xsi:type="dcterms:W3CDTF">2020-06-14T09:50:54Z</dcterms:modified>
</cp:coreProperties>
</file>

<file path=docProps/thumbnail.jpeg>
</file>